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98D48-26A4-48C4-BB77-62ED75DA3B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EB33CC-3AF9-4547-9303-59D84516BF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85B47-272C-4330-A512-6BAEAFE54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EE04-99A0-445B-BBDD-ED6FC43D2712}" type="datetimeFigureOut">
              <a:rPr lang="en-AU" smtClean="0"/>
              <a:t>4/02/2025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5649A-8D45-463E-8BEF-E82F1EF19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10AB5-D5FE-4BB7-80EC-CD894122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EF64-A134-4681-AB6A-FF81AA008C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981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E3EDF-F1FC-49B5-87AB-AEE8D7196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7BB7B5-9FDF-4FD7-B544-C6ED00CA8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E336B-5651-462D-9912-1ED2D7074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EE04-99A0-445B-BBDD-ED6FC43D2712}" type="datetimeFigureOut">
              <a:rPr lang="en-AU" smtClean="0"/>
              <a:t>4/02/2025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D8FD8-6665-418A-BC27-037D31C4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8324E-6EF2-4F7F-96BA-59FC289C2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EF64-A134-4681-AB6A-FF81AA008C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1662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79AB7A-80B0-43AD-B625-046CB067D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257A90-3EC5-416C-9AAB-B4BEB8A2A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18188-3D04-40DF-8C7B-14D0FB06E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EE04-99A0-445B-BBDD-ED6FC43D2712}" type="datetimeFigureOut">
              <a:rPr lang="en-AU" smtClean="0"/>
              <a:t>4/02/2025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1CFF7-A73C-494B-B404-99AB2E014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44F44-9564-4EBC-ABBB-5820CE980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EF64-A134-4681-AB6A-FF81AA008C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5640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7F6ED-845E-4185-A84F-732C04541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695A9-3F1F-4C19-A5D3-086118327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5A125-8DE1-4A15-8CE0-6D27A28B3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EE04-99A0-445B-BBDD-ED6FC43D2712}" type="datetimeFigureOut">
              <a:rPr lang="en-AU" smtClean="0"/>
              <a:t>4/02/2025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AC78C-7FF7-4A71-9F25-DC98FC270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D1076-D1B1-498B-8A8C-17D1283BF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EF64-A134-4681-AB6A-FF81AA008C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4960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B4A3C-6DE9-48F8-97D5-EB21A07E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37C8B-0642-4437-9F28-BC0401426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55AD4-1A45-41AD-BC53-4669FAD83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EE04-99A0-445B-BBDD-ED6FC43D2712}" type="datetimeFigureOut">
              <a:rPr lang="en-AU" smtClean="0"/>
              <a:t>4/02/2025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8951A-2DB6-41FC-942F-B88AA8358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7FF7F-38A8-4DC0-8A83-8BBAC2DAF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EF64-A134-4681-AB6A-FF81AA008C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1110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783C7-E32D-4644-A798-35E989ED9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F3B50-3FCF-478D-A93E-DB19D668A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1E3EEA-B8E9-4240-AC1B-B22AA7D45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D5BEF-AE22-4A95-A3F2-9B104DE76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EE04-99A0-445B-BBDD-ED6FC43D2712}" type="datetimeFigureOut">
              <a:rPr lang="en-AU" smtClean="0"/>
              <a:t>4/02/2025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48248-8824-4608-A79F-F9D6DB36A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8B521-CE62-4B5B-8149-1457F19F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EF64-A134-4681-AB6A-FF81AA008C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047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38CBA-67B2-4DAB-A777-6A4CD7FED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0809D7-F869-459E-96AF-306892316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CE46C-EBF6-458A-9AA9-359401E530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DEF61F-9082-4191-A8D6-27F4B98E09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1BE187-14E8-4095-B23D-EF1328F20E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125166-BE2C-458B-B354-53B8FC2F9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EE04-99A0-445B-BBDD-ED6FC43D2712}" type="datetimeFigureOut">
              <a:rPr lang="en-AU" smtClean="0"/>
              <a:t>4/02/2025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D43CDC-008A-49A3-B6CC-48BE5B412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3ECC90-087E-49F8-9F68-A2915F3CE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EF64-A134-4681-AB6A-FF81AA008C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2977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8F267-CC43-4F5D-99AD-2109E848D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634BDA-AD17-4F23-88D6-CA9B20797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EE04-99A0-445B-BBDD-ED6FC43D2712}" type="datetimeFigureOut">
              <a:rPr lang="en-AU" smtClean="0"/>
              <a:t>4/02/2025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876224-4D84-408B-9FD4-0BFE7ADB3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EB0E72-5856-478B-BF67-216CE5229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EF64-A134-4681-AB6A-FF81AA008C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636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7ECDC8-2E5A-4FAB-8061-82B0E5526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EE04-99A0-445B-BBDD-ED6FC43D2712}" type="datetimeFigureOut">
              <a:rPr lang="en-AU" smtClean="0"/>
              <a:t>4/02/2025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4DD156-D48A-49E4-B25C-119C917A3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DC7C32-355B-4B29-9F1A-6613214D5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EF64-A134-4681-AB6A-FF81AA008C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907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16CA3-8ED4-4483-BA0D-BD0B5D1F9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4FCB0-F85A-4853-922E-12EB360CA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B913C9-664B-4F13-987B-98C36BBC3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37B1B-4245-4EF6-9E6C-D366C1261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EE04-99A0-445B-BBDD-ED6FC43D2712}" type="datetimeFigureOut">
              <a:rPr lang="en-AU" smtClean="0"/>
              <a:t>4/02/2025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FA634F-B29E-4D9B-A0CC-0469822A8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664F1-24C6-4B5F-BA84-7F58C414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EF64-A134-4681-AB6A-FF81AA008C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897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B46EA-7E88-4946-A96A-0D5082155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B77F25-7851-432D-ACCB-0AF306216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7E41C-E2B9-49F5-8D2D-3C64D9734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D59BD8-D0D3-4E24-8ADA-33496092A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EE04-99A0-445B-BBDD-ED6FC43D2712}" type="datetimeFigureOut">
              <a:rPr lang="en-AU" smtClean="0"/>
              <a:t>4/02/2025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B90B92-F3BE-421B-AC66-EBB034378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49FEE-A1CC-4DB5-BE37-C7E7B2A11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EF64-A134-4681-AB6A-FF81AA008C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9140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1EC7B5-C33C-4BC4-8B08-D02025FB7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24449-36E5-4EFC-9DC3-2511CEFAA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4EC4F-AAD5-4315-AD83-F53DAC7EDC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CEE04-99A0-445B-BBDD-ED6FC43D2712}" type="datetimeFigureOut">
              <a:rPr lang="en-AU" smtClean="0"/>
              <a:t>4/02/2025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94A98-09F4-45C4-887C-37195353CF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E57C9-5CC3-4EAC-BAD7-8A3A66E28D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7EF64-A134-4681-AB6A-FF81AA008C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072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223BCD-3F3F-7FAE-4C3D-72982A41A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90000"/>
                    </a14:imgEffect>
                  </a14:imgLayer>
                </a14:imgProps>
              </a:ext>
            </a:extLst>
          </a:blip>
          <a:srcRect l="38050" t="28717" r="34301" b="10939"/>
          <a:stretch/>
        </p:blipFill>
        <p:spPr>
          <a:xfrm>
            <a:off x="1109709" y="514906"/>
            <a:ext cx="5166804" cy="6343095"/>
          </a:xfrm>
          <a:custGeom>
            <a:avLst/>
            <a:gdLst>
              <a:gd name="connsiteX0" fmla="*/ 3240349 w 5166804"/>
              <a:gd name="connsiteY0" fmla="*/ 0 h 6343095"/>
              <a:gd name="connsiteX1" fmla="*/ 3923930 w 5166804"/>
              <a:gd name="connsiteY1" fmla="*/ 2494625 h 6343095"/>
              <a:gd name="connsiteX2" fmla="*/ 5166804 w 5166804"/>
              <a:gd name="connsiteY2" fmla="*/ 2805344 h 6343095"/>
              <a:gd name="connsiteX3" fmla="*/ 4205171 w 5166804"/>
              <a:gd name="connsiteY3" fmla="*/ 6343095 h 6343095"/>
              <a:gd name="connsiteX4" fmla="*/ 4112019 w 5166804"/>
              <a:gd name="connsiteY4" fmla="*/ 6343095 h 6343095"/>
              <a:gd name="connsiteX5" fmla="*/ 1864310 w 5166804"/>
              <a:gd name="connsiteY5" fmla="*/ 5770485 h 6343095"/>
              <a:gd name="connsiteX6" fmla="*/ 0 w 5166804"/>
              <a:gd name="connsiteY6" fmla="*/ 736846 h 6343095"/>
              <a:gd name="connsiteX7" fmla="*/ 3240349 w 5166804"/>
              <a:gd name="connsiteY7" fmla="*/ 0 h 634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6804" h="6343095">
                <a:moveTo>
                  <a:pt x="3240349" y="0"/>
                </a:moveTo>
                <a:lnTo>
                  <a:pt x="3923930" y="2494625"/>
                </a:lnTo>
                <a:lnTo>
                  <a:pt x="5166804" y="2805344"/>
                </a:lnTo>
                <a:lnTo>
                  <a:pt x="4205171" y="6343095"/>
                </a:lnTo>
                <a:lnTo>
                  <a:pt x="4112019" y="6343095"/>
                </a:lnTo>
                <a:lnTo>
                  <a:pt x="1864310" y="5770485"/>
                </a:lnTo>
                <a:lnTo>
                  <a:pt x="0" y="736846"/>
                </a:lnTo>
                <a:lnTo>
                  <a:pt x="3240349" y="0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0CD27C2-9296-F540-3B11-71342A51195B}"/>
              </a:ext>
            </a:extLst>
          </p:cNvPr>
          <p:cNvSpPr/>
          <p:nvPr/>
        </p:nvSpPr>
        <p:spPr>
          <a:xfrm rot="17335692">
            <a:off x="4398763" y="5697197"/>
            <a:ext cx="1260873" cy="4928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Library</a:t>
            </a:r>
            <a:endParaRPr lang="en-A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975A10-20C1-4A7F-46FE-37073568D5F7}"/>
              </a:ext>
            </a:extLst>
          </p:cNvPr>
          <p:cNvSpPr/>
          <p:nvPr/>
        </p:nvSpPr>
        <p:spPr>
          <a:xfrm rot="1113963">
            <a:off x="3800892" y="4115641"/>
            <a:ext cx="799265" cy="4650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Hall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B88486-9BE8-2127-5C39-F2D6936ACB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2111" t="23819" r="29951" b="10939"/>
          <a:stretch/>
        </p:blipFill>
        <p:spPr>
          <a:xfrm>
            <a:off x="-1" y="0"/>
            <a:ext cx="7089319" cy="6858000"/>
          </a:xfrm>
          <a:custGeom>
            <a:avLst/>
            <a:gdLst>
              <a:gd name="connsiteX0" fmla="*/ 0 w 7089319"/>
              <a:gd name="connsiteY0" fmla="*/ 0 h 6858000"/>
              <a:gd name="connsiteX1" fmla="*/ 7089319 w 7089319"/>
              <a:gd name="connsiteY1" fmla="*/ 0 h 6858000"/>
              <a:gd name="connsiteX2" fmla="*/ 7089319 w 7089319"/>
              <a:gd name="connsiteY2" fmla="*/ 6858000 h 6858000"/>
              <a:gd name="connsiteX3" fmla="*/ 5314881 w 7089319"/>
              <a:gd name="connsiteY3" fmla="*/ 6858000 h 6858000"/>
              <a:gd name="connsiteX4" fmla="*/ 6276514 w 7089319"/>
              <a:gd name="connsiteY4" fmla="*/ 3320249 h 6858000"/>
              <a:gd name="connsiteX5" fmla="*/ 5033640 w 7089319"/>
              <a:gd name="connsiteY5" fmla="*/ 3009530 h 6858000"/>
              <a:gd name="connsiteX6" fmla="*/ 4350059 w 7089319"/>
              <a:gd name="connsiteY6" fmla="*/ 514905 h 6858000"/>
              <a:gd name="connsiteX7" fmla="*/ 1109710 w 7089319"/>
              <a:gd name="connsiteY7" fmla="*/ 1251751 h 6858000"/>
              <a:gd name="connsiteX8" fmla="*/ 2974020 w 7089319"/>
              <a:gd name="connsiteY8" fmla="*/ 6285390 h 6858000"/>
              <a:gd name="connsiteX9" fmla="*/ 5221729 w 7089319"/>
              <a:gd name="connsiteY9" fmla="*/ 6858000 h 6858000"/>
              <a:gd name="connsiteX10" fmla="*/ 0 w 7089319"/>
              <a:gd name="connsiteY10" fmla="*/ 6858000 h 6858000"/>
              <a:gd name="connsiteX11" fmla="*/ 0 w 7089319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89319" h="6858000">
                <a:moveTo>
                  <a:pt x="0" y="0"/>
                </a:moveTo>
                <a:lnTo>
                  <a:pt x="7089319" y="0"/>
                </a:lnTo>
                <a:lnTo>
                  <a:pt x="7089319" y="6858000"/>
                </a:lnTo>
                <a:lnTo>
                  <a:pt x="5314881" y="6858000"/>
                </a:lnTo>
                <a:lnTo>
                  <a:pt x="6276514" y="3320249"/>
                </a:lnTo>
                <a:lnTo>
                  <a:pt x="5033640" y="3009530"/>
                </a:lnTo>
                <a:lnTo>
                  <a:pt x="4350059" y="514905"/>
                </a:lnTo>
                <a:lnTo>
                  <a:pt x="1109710" y="1251751"/>
                </a:lnTo>
                <a:lnTo>
                  <a:pt x="2974020" y="6285390"/>
                </a:lnTo>
                <a:lnTo>
                  <a:pt x="522172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8" name="Smiley Face 17">
            <a:extLst>
              <a:ext uri="{FF2B5EF4-FFF2-40B4-BE49-F238E27FC236}">
                <a16:creationId xmlns:a16="http://schemas.microsoft.com/office/drawing/2014/main" id="{B0578F43-D087-4973-A867-C8C5EAB058F6}"/>
              </a:ext>
            </a:extLst>
          </p:cNvPr>
          <p:cNvSpPr/>
          <p:nvPr/>
        </p:nvSpPr>
        <p:spPr>
          <a:xfrm>
            <a:off x="4449912" y="4216423"/>
            <a:ext cx="134112" cy="14630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BD579C-A4F5-2F3B-8BC7-1B94F684DA9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0055" t="89061" r="39447" b="10728"/>
          <a:stretch/>
        </p:blipFill>
        <p:spPr>
          <a:xfrm>
            <a:off x="5221728" y="6858000"/>
            <a:ext cx="93152" cy="22194"/>
          </a:xfrm>
          <a:custGeom>
            <a:avLst/>
            <a:gdLst>
              <a:gd name="connsiteX0" fmla="*/ 0 w 93152"/>
              <a:gd name="connsiteY0" fmla="*/ 0 h 22194"/>
              <a:gd name="connsiteX1" fmla="*/ 93152 w 93152"/>
              <a:gd name="connsiteY1" fmla="*/ 0 h 22194"/>
              <a:gd name="connsiteX2" fmla="*/ 87119 w 93152"/>
              <a:gd name="connsiteY2" fmla="*/ 22194 h 22194"/>
              <a:gd name="connsiteX3" fmla="*/ 0 w 93152"/>
              <a:gd name="connsiteY3" fmla="*/ 0 h 2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152" h="22194">
                <a:moveTo>
                  <a:pt x="0" y="0"/>
                </a:moveTo>
                <a:lnTo>
                  <a:pt x="93152" y="0"/>
                </a:lnTo>
                <a:lnTo>
                  <a:pt x="87119" y="2219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Smiley Face 14">
            <a:extLst>
              <a:ext uri="{FF2B5EF4-FFF2-40B4-BE49-F238E27FC236}">
                <a16:creationId xmlns:a16="http://schemas.microsoft.com/office/drawing/2014/main" id="{7702B469-351E-EA2A-632E-AA72E00C2C59}"/>
              </a:ext>
            </a:extLst>
          </p:cNvPr>
          <p:cNvSpPr/>
          <p:nvPr/>
        </p:nvSpPr>
        <p:spPr>
          <a:xfrm>
            <a:off x="5078381" y="5384936"/>
            <a:ext cx="134112" cy="14630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E530D80D-09B4-091A-7077-A2A10EC028AA}"/>
              </a:ext>
            </a:extLst>
          </p:cNvPr>
          <p:cNvSpPr/>
          <p:nvPr/>
        </p:nvSpPr>
        <p:spPr>
          <a:xfrm>
            <a:off x="2314484" y="3292484"/>
            <a:ext cx="134112" cy="14630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Smiley Face 18">
            <a:extLst>
              <a:ext uri="{FF2B5EF4-FFF2-40B4-BE49-F238E27FC236}">
                <a16:creationId xmlns:a16="http://schemas.microsoft.com/office/drawing/2014/main" id="{5A044F5A-EF52-CAE0-8E2A-37CAB1374F34}"/>
              </a:ext>
            </a:extLst>
          </p:cNvPr>
          <p:cNvSpPr/>
          <p:nvPr/>
        </p:nvSpPr>
        <p:spPr>
          <a:xfrm>
            <a:off x="4516968" y="1930788"/>
            <a:ext cx="134112" cy="14630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Smiley Face 20">
            <a:extLst>
              <a:ext uri="{FF2B5EF4-FFF2-40B4-BE49-F238E27FC236}">
                <a16:creationId xmlns:a16="http://schemas.microsoft.com/office/drawing/2014/main" id="{5EB52622-F9EF-42BF-3476-A9123918EBFA}"/>
              </a:ext>
            </a:extLst>
          </p:cNvPr>
          <p:cNvSpPr/>
          <p:nvPr/>
        </p:nvSpPr>
        <p:spPr>
          <a:xfrm>
            <a:off x="3001447" y="4362727"/>
            <a:ext cx="134112" cy="14630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Smiley Face 22">
            <a:extLst>
              <a:ext uri="{FF2B5EF4-FFF2-40B4-BE49-F238E27FC236}">
                <a16:creationId xmlns:a16="http://schemas.microsoft.com/office/drawing/2014/main" id="{D3B3BDC3-8D19-17DA-D093-7FC69D4669D6}"/>
              </a:ext>
            </a:extLst>
          </p:cNvPr>
          <p:cNvSpPr/>
          <p:nvPr/>
        </p:nvSpPr>
        <p:spPr>
          <a:xfrm>
            <a:off x="2314484" y="2083071"/>
            <a:ext cx="134112" cy="14630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EA9615FB-C9EB-3BF4-1FD4-AED06AE06DBD}"/>
              </a:ext>
            </a:extLst>
          </p:cNvPr>
          <p:cNvSpPr/>
          <p:nvPr/>
        </p:nvSpPr>
        <p:spPr>
          <a:xfrm rot="4361738">
            <a:off x="2000100" y="3962153"/>
            <a:ext cx="631185" cy="1380354"/>
          </a:xfrm>
          <a:prstGeom prst="triangl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  <a:alpha val="0"/>
                </a:schemeClr>
              </a:gs>
              <a:gs pos="37000">
                <a:srgbClr val="FFFF00">
                  <a:alpha val="40000"/>
                </a:srgbClr>
              </a:gs>
              <a:gs pos="100000">
                <a:srgbClr val="FFFF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F3CA01EB-404C-1830-FE32-AE5DD0BFBC50}"/>
              </a:ext>
            </a:extLst>
          </p:cNvPr>
          <p:cNvSpPr/>
          <p:nvPr/>
        </p:nvSpPr>
        <p:spPr>
          <a:xfrm rot="19402554">
            <a:off x="2584159" y="4390925"/>
            <a:ext cx="2118336" cy="1380354"/>
          </a:xfrm>
          <a:prstGeom prst="triangl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  <a:alpha val="0"/>
                </a:schemeClr>
              </a:gs>
              <a:gs pos="37000">
                <a:srgbClr val="FFFF00">
                  <a:alpha val="40000"/>
                </a:srgbClr>
              </a:gs>
              <a:gs pos="100000">
                <a:srgbClr val="FFFF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9CE5A1CE-F7B4-00D6-A4DC-1001ECA269DC}"/>
              </a:ext>
            </a:extLst>
          </p:cNvPr>
          <p:cNvSpPr/>
          <p:nvPr/>
        </p:nvSpPr>
        <p:spPr>
          <a:xfrm rot="1868132">
            <a:off x="3096834" y="1914457"/>
            <a:ext cx="2118336" cy="1380354"/>
          </a:xfrm>
          <a:prstGeom prst="triangl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  <a:alpha val="0"/>
                </a:schemeClr>
              </a:gs>
              <a:gs pos="37000">
                <a:srgbClr val="FFFF00">
                  <a:alpha val="40000"/>
                </a:srgbClr>
              </a:gs>
              <a:gs pos="100000">
                <a:srgbClr val="FFFF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5952E7E6-277D-4EB0-6964-6AA62599E7E8}"/>
              </a:ext>
            </a:extLst>
          </p:cNvPr>
          <p:cNvSpPr/>
          <p:nvPr/>
        </p:nvSpPr>
        <p:spPr>
          <a:xfrm rot="20440834">
            <a:off x="1548635" y="2242333"/>
            <a:ext cx="2118336" cy="1380354"/>
          </a:xfrm>
          <a:prstGeom prst="triangl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  <a:alpha val="0"/>
                </a:schemeClr>
              </a:gs>
              <a:gs pos="37000">
                <a:srgbClr val="FFFF00">
                  <a:alpha val="40000"/>
                </a:srgbClr>
              </a:gs>
              <a:gs pos="100000">
                <a:srgbClr val="FFFF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D1D466E6-31FF-4F72-4F25-FE3C125CC91E}"/>
              </a:ext>
            </a:extLst>
          </p:cNvPr>
          <p:cNvSpPr/>
          <p:nvPr/>
        </p:nvSpPr>
        <p:spPr>
          <a:xfrm rot="6463325">
            <a:off x="2776495" y="1132114"/>
            <a:ext cx="2118336" cy="1380354"/>
          </a:xfrm>
          <a:prstGeom prst="triangl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  <a:alpha val="0"/>
                </a:schemeClr>
              </a:gs>
              <a:gs pos="37000">
                <a:srgbClr val="FFFF00">
                  <a:alpha val="40000"/>
                </a:srgbClr>
              </a:gs>
              <a:gs pos="100000">
                <a:srgbClr val="FFFF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961AD4D6-ABED-0579-CBF7-05E0D6539F08}"/>
              </a:ext>
            </a:extLst>
          </p:cNvPr>
          <p:cNvSpPr/>
          <p:nvPr/>
        </p:nvSpPr>
        <p:spPr>
          <a:xfrm rot="15964394">
            <a:off x="1996787" y="1532913"/>
            <a:ext cx="2118336" cy="1380354"/>
          </a:xfrm>
          <a:prstGeom prst="triangl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  <a:alpha val="0"/>
                </a:schemeClr>
              </a:gs>
              <a:gs pos="37000">
                <a:srgbClr val="FFFF00">
                  <a:alpha val="40000"/>
                </a:srgbClr>
              </a:gs>
              <a:gs pos="100000">
                <a:srgbClr val="FFFF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1484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Sammy's Cherubs Pty</dc:creator>
  <cp:lastModifiedBy>Samantha O'Reilly</cp:lastModifiedBy>
  <cp:revision>5</cp:revision>
  <dcterms:created xsi:type="dcterms:W3CDTF">2020-08-31T00:23:28Z</dcterms:created>
  <dcterms:modified xsi:type="dcterms:W3CDTF">2025-02-04T09:40:58Z</dcterms:modified>
</cp:coreProperties>
</file>